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Wallinder" userId="09eddd4b-3a91-4597-8019-b3e5ae8c9ba6" providerId="ADAL" clId="{E5ED5A11-0B0F-490F-ABD4-A5EE7E173401}"/>
    <pc:docChg chg="delSld">
      <pc:chgData name="Annika Wallinder" userId="09eddd4b-3a91-4597-8019-b3e5ae8c9ba6" providerId="ADAL" clId="{E5ED5A11-0B0F-490F-ABD4-A5EE7E173401}" dt="2026-04-27T13:50:02.976" v="1" actId="47"/>
      <pc:docMkLst>
        <pc:docMk/>
      </pc:docMkLst>
      <pc:sldChg chg="del">
        <pc:chgData name="Annika Wallinder" userId="09eddd4b-3a91-4597-8019-b3e5ae8c9ba6" providerId="ADAL" clId="{E5ED5A11-0B0F-490F-ABD4-A5EE7E173401}" dt="2026-04-27T13:49:59.104" v="0" actId="47"/>
        <pc:sldMkLst>
          <pc:docMk/>
          <pc:sldMk cId="873151076" sldId="256"/>
        </pc:sldMkLst>
      </pc:sldChg>
      <pc:sldChg chg="del">
        <pc:chgData name="Annika Wallinder" userId="09eddd4b-3a91-4597-8019-b3e5ae8c9ba6" providerId="ADAL" clId="{E5ED5A11-0B0F-490F-ABD4-A5EE7E173401}" dt="2026-04-27T13:50:02.976" v="1" actId="47"/>
        <pc:sldMkLst>
          <pc:docMk/>
          <pc:sldMk cId="376642679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4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35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12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7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4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9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2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85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35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499C-C583-4F71-A783-EF21EAB80F2B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BE5CE-E8C6-40E4-9BA3-3F8B3A4DD3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2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8555187-62EC-DBA2-94FD-E7760F0E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59" y="1383460"/>
            <a:ext cx="3731075" cy="279830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BD713AE-9C7E-6715-A674-43E3054A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8" y="118241"/>
            <a:ext cx="6613634" cy="1269125"/>
          </a:xfrm>
        </p:spPr>
        <p:txBody>
          <a:bodyPr/>
          <a:lstStyle/>
          <a:p>
            <a:pPr algn="ctr"/>
            <a:r>
              <a:rPr lang="sv-SE" b="1" dirty="0">
                <a:solidFill>
                  <a:srgbClr val="00B050"/>
                </a:solidFill>
                <a:latin typeface="Ink Free" panose="03080402000500000000" pitchFamily="66" charset="0"/>
              </a:rPr>
              <a:t>ÖPPET HUS MED VÅRMARKNAD!</a:t>
            </a:r>
            <a:br>
              <a:rPr lang="sv-SE" b="1" dirty="0">
                <a:solidFill>
                  <a:srgbClr val="00B050"/>
                </a:solidFill>
                <a:latin typeface="Ink Free" panose="03080402000500000000" pitchFamily="66" charset="0"/>
              </a:rPr>
            </a:br>
            <a:r>
              <a:rPr lang="sv-SE" b="1" dirty="0">
                <a:latin typeface="Ink Free" panose="03080402000500000000" pitchFamily="66" charset="0"/>
              </a:rPr>
              <a:t>Onsdag 6 maj kl. 13.30-16.00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82802B-BA3F-16F2-B640-EA936D84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7" y="1383460"/>
            <a:ext cx="6526924" cy="107287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sv-SE" sz="51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sv-SE" sz="5100" b="1" dirty="0">
              <a:latin typeface="Ink Free" panose="03080402000500000000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sv-SE" sz="7200" b="1" dirty="0">
              <a:latin typeface="Ink Free" panose="03080402000500000000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sv-SE" sz="8000" b="1" dirty="0">
                <a:latin typeface="Ink Free" panose="03080402000500000000" pitchFamily="66" charset="0"/>
              </a:rPr>
              <a:t>Stiftelsen Isaak Hirschs Minne på Kungsholmen bjuder in till </a:t>
            </a:r>
            <a:r>
              <a:rPr lang="sv-SE" sz="8000" b="1" i="1" dirty="0">
                <a:solidFill>
                  <a:srgbClr val="00B050"/>
                </a:solidFill>
                <a:latin typeface="Ink Free" panose="03080402000500000000" pitchFamily="66" charset="0"/>
              </a:rPr>
              <a:t>Öppet hus med vårmarknad. </a:t>
            </a:r>
            <a:r>
              <a:rPr lang="sv-SE" sz="8000" b="1" dirty="0">
                <a:latin typeface="Ink Free" panose="03080402000500000000" pitchFamily="66" charset="0"/>
              </a:rPr>
              <a:t>Vi ger besökare en möjlighet att få en inblick i det dagliga livet och gemenskapen på Stiftelsen samt se en av lägenheterna.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v-SE" sz="8000" b="1" dirty="0">
                <a:latin typeface="Ink Free" panose="03080402000500000000" pitchFamily="66" charset="0"/>
              </a:rPr>
              <a:t>TIDER för LÄGENHETSVISNING: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v-SE" sz="8000" b="1" dirty="0">
                <a:latin typeface="Ink Free" panose="03080402000500000000" pitchFamily="66" charset="0"/>
              </a:rPr>
              <a:t>14:00, 14:30 och 15:00</a:t>
            </a:r>
          </a:p>
          <a:p>
            <a:pPr marL="0" indent="0" algn="ctr">
              <a:buNone/>
            </a:pPr>
            <a:endParaRPr lang="sv-SE" sz="80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sv-SE" sz="8000" b="1" dirty="0">
                <a:latin typeface="Ink Free" panose="03080402000500000000" pitchFamily="66" charset="0"/>
              </a:rPr>
              <a:t>Passa också på att fynda loppisprylar, </a:t>
            </a:r>
          </a:p>
          <a:p>
            <a:pPr marL="0" indent="0" algn="ctr">
              <a:buNone/>
            </a:pPr>
            <a:r>
              <a:rPr lang="sv-SE" sz="8000" b="1" dirty="0">
                <a:latin typeface="Ink Free" panose="03080402000500000000" pitchFamily="66" charset="0"/>
              </a:rPr>
              <a:t>konst med mera på vårmarknaden!</a:t>
            </a:r>
          </a:p>
          <a:p>
            <a:pPr marL="0" indent="0">
              <a:buNone/>
            </a:pPr>
            <a:endParaRPr lang="sv-SE" sz="24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sv-SE" sz="7200" b="1" u="sng" dirty="0">
              <a:latin typeface="Ink Free" panose="03080402000500000000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sv-SE" sz="7200" b="1" u="sng" dirty="0">
                <a:latin typeface="Ink Free" panose="03080402000500000000" pitchFamily="66" charset="0"/>
              </a:rPr>
              <a:t>Hitta hit: </a:t>
            </a:r>
            <a:r>
              <a:rPr lang="sv-SE" sz="7200" b="1" dirty="0">
                <a:latin typeface="Ink Free" panose="03080402000500000000" pitchFamily="66" charset="0"/>
              </a:rPr>
              <a:t>Igeldammsgatan 6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v-SE" sz="7200" b="1" dirty="0">
                <a:latin typeface="Ink Free" panose="03080402000500000000" pitchFamily="66" charset="0"/>
              </a:rPr>
              <a:t>(inne på innergården vid fontänen) en trappa ned, det är skyltat. </a:t>
            </a:r>
          </a:p>
          <a:p>
            <a:pPr marL="0" indent="0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sv-SE" sz="62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sv-SE" sz="8000" b="1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sv-SE" sz="8000" b="1" dirty="0">
                <a:latin typeface="Ink Free" panose="03080402000500000000" pitchFamily="66" charset="0"/>
              </a:rPr>
              <a:t>Varmt välkomna önskar </a:t>
            </a:r>
          </a:p>
          <a:p>
            <a:pPr marL="0" indent="0" algn="ctr">
              <a:buNone/>
            </a:pPr>
            <a:r>
              <a:rPr lang="sv-SE" sz="8000" b="1" dirty="0">
                <a:latin typeface="Ink Free" panose="03080402000500000000" pitchFamily="66" charset="0"/>
              </a:rPr>
              <a:t>Stiftelsen Isaak Hirschs Minne! 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75CF1F-A350-A2B9-F374-789A45DF4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24" t="22078" r="42358" b="25702"/>
          <a:stretch>
            <a:fillRect/>
          </a:stretch>
        </p:blipFill>
        <p:spPr>
          <a:xfrm>
            <a:off x="1831834" y="8508409"/>
            <a:ext cx="3342199" cy="207911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A7AA8D9-EAB3-A983-924C-AA3FFE5F3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617" y="11515575"/>
            <a:ext cx="1816765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ddf5b1-22a8-4694-a1a6-f73a2775435a" xsi:nil="true"/>
    <lcf76f155ced4ddcb4097134ff3c332f xmlns="d7315bd3-3850-4eba-ad5d-0873ff9d50d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8FEAB563857D429E88DD68065E5C9A" ma:contentTypeVersion="18" ma:contentTypeDescription="Skapa ett nytt dokument." ma:contentTypeScope="" ma:versionID="896e75bcc9c0c1a03d97cc57822bf5f9">
  <xsd:schema xmlns:xsd="http://www.w3.org/2001/XMLSchema" xmlns:xs="http://www.w3.org/2001/XMLSchema" xmlns:p="http://schemas.microsoft.com/office/2006/metadata/properties" xmlns:ns2="d7315bd3-3850-4eba-ad5d-0873ff9d50d6" xmlns:ns3="68ddf5b1-22a8-4694-a1a6-f73a2775435a" targetNamespace="http://schemas.microsoft.com/office/2006/metadata/properties" ma:root="true" ma:fieldsID="c6b9cec5a21b3b4b7fac931ad79cfc04" ns2:_="" ns3:_="">
    <xsd:import namespace="d7315bd3-3850-4eba-ad5d-0873ff9d50d6"/>
    <xsd:import namespace="68ddf5b1-22a8-4694-a1a6-f73a27754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15bd3-3850-4eba-ad5d-0873ff9d5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13915574-1520-43fd-b007-b08512d321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df5b1-22a8-4694-a1a6-f73a27754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574032-238a-40ed-8c39-f9b9394d601b}" ma:internalName="TaxCatchAll" ma:showField="CatchAllData" ma:web="68ddf5b1-22a8-4694-a1a6-f73a27754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774EA-5C90-427D-95C0-3C79AE1E93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BDC078-BC4B-4018-A3C6-FB642DA8872C}">
  <ds:schemaRefs>
    <ds:schemaRef ds:uri="http://purl.org/dc/terms/"/>
    <ds:schemaRef ds:uri="68ddf5b1-22a8-4694-a1a6-f73a2775435a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d7315bd3-3850-4eba-ad5d-0873ff9d50d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A38AAA-83C5-465F-A3C9-317C2ABFC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15bd3-3850-4eba-ad5d-0873ff9d50d6"/>
    <ds:schemaRef ds:uri="68ddf5b1-22a8-4694-a1a6-f73a27754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4854</TotalTime>
  <Words>99</Words>
  <Application>Microsoft Office PowerPoint</Application>
  <PresentationFormat>Bredbild</PresentationFormat>
  <Paragraphs>36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Ink Free</vt:lpstr>
      <vt:lpstr>Office-tema</vt:lpstr>
      <vt:lpstr>ÖPPET HUS MED VÅRMARKNAD! Onsdag 6 maj kl. 13.30-16.00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Fyr</dc:creator>
  <cp:lastModifiedBy>Annika Wallinder</cp:lastModifiedBy>
  <cp:revision>3</cp:revision>
  <cp:lastPrinted>2026-04-27T12:49:39Z</cp:lastPrinted>
  <dcterms:created xsi:type="dcterms:W3CDTF">2026-04-16T06:47:26Z</dcterms:created>
  <dcterms:modified xsi:type="dcterms:W3CDTF">2026-04-27T13:50:08Z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0x0101009F8FEAB563857D429E88DD68065E5C9A</vt:lpwstr>
  </property>
  <property fmtid="{D5CDD505-2E9C-101B-9397-08002B2CF9AE}" pid="3" name="MediaServiceImageTags">
    <vt:lpwstr/>
  </property>
</Properties>
</file>